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9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91" autoAdjust="0"/>
    <p:restoredTop sz="99467" autoAdjust="0"/>
  </p:normalViewPr>
  <p:slideViewPr>
    <p:cSldViewPr>
      <p:cViewPr varScale="1">
        <p:scale>
          <a:sx n="54" d="100"/>
          <a:sy n="54" d="100"/>
        </p:scale>
        <p:origin x="-88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481A595-A0BA-48F9-A76E-6458E1900A5A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DA3986C-4B12-45EF-BFF5-623502EF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8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7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8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7200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Всемирный день борьбы с наркоманией и наркобизнесом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063" y="1052736"/>
            <a:ext cx="4248472" cy="175260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Лидеры кадетского самоуправления вместе с педагогом-организатором провели в школе беседы «Мифы о наркотиках» и распространили  листовки с призывом к молодёжи вести здоровый образ жизни.</a:t>
            </a:r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r="40550" b="21651"/>
          <a:stretch/>
        </p:blipFill>
        <p:spPr>
          <a:xfrm>
            <a:off x="5076055" y="931850"/>
            <a:ext cx="3958183" cy="27788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805838"/>
            <a:ext cx="3958183" cy="296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27951" r="26375" b="14300"/>
          <a:stretch/>
        </p:blipFill>
        <p:spPr>
          <a:xfrm>
            <a:off x="107504" y="3047056"/>
            <a:ext cx="4843157" cy="337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08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34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Всемирный день борьбы с наркоманией и наркобизнесом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станицы Шермиции</dc:title>
  <dc:creator>USER</dc:creator>
  <cp:lastModifiedBy>Вера</cp:lastModifiedBy>
  <cp:revision>112</cp:revision>
  <cp:lastPrinted>2017-03-02T07:44:42Z</cp:lastPrinted>
  <dcterms:created xsi:type="dcterms:W3CDTF">2016-08-15T06:42:49Z</dcterms:created>
  <dcterms:modified xsi:type="dcterms:W3CDTF">2017-03-03T05:20:30Z</dcterms:modified>
</cp:coreProperties>
</file>